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65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4084" y="3926819"/>
            <a:ext cx="3530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Харисов  Раиль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3" y="560541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2018-06-05T10:44:50Z</dcterms:created>
  <dcterms:modified xsi:type="dcterms:W3CDTF">2018-06-06T13:21:07Z</dcterms:modified>
</cp:coreProperties>
</file>